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ru-RU"/>
    </a:defPPr>
    <a:lvl1pPr marL="0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1pPr>
    <a:lvl2pPr marL="425790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2pPr>
    <a:lvl3pPr marL="851581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3pPr>
    <a:lvl4pPr marL="1277371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4pPr>
    <a:lvl5pPr marL="1703161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5pPr>
    <a:lvl6pPr marL="2128952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6pPr>
    <a:lvl7pPr marL="2554742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7pPr>
    <a:lvl8pPr marL="2980533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8pPr>
    <a:lvl9pPr marL="3406323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11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98" y="279000"/>
            <a:ext cx="9182005" cy="6300000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2345267" y="3276600"/>
            <a:ext cx="6120000" cy="10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345267" y="3767667"/>
            <a:ext cx="6120000" cy="10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345267" y="4264958"/>
            <a:ext cx="6120000" cy="10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2345267" y="4762249"/>
            <a:ext cx="6120000" cy="10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74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98" y="279000"/>
            <a:ext cx="9182005" cy="6300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2345267" y="3276600"/>
            <a:ext cx="6120000" cy="10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2345267" y="3767667"/>
            <a:ext cx="6120000" cy="10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345267" y="4264958"/>
            <a:ext cx="6120000" cy="10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2345267" y="4762249"/>
            <a:ext cx="6120000" cy="10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 userDrawn="1"/>
        </p:nvSpPr>
        <p:spPr>
          <a:xfrm>
            <a:off x="2345267" y="2747159"/>
            <a:ext cx="61200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</a:p>
          <a:p>
            <a:pPr>
              <a:lnSpc>
                <a:spcPts val="4000"/>
              </a:lnSpc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058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0A4-A665-4916-BEAB-D5AC1DB04B68}" type="datetimeFigureOut">
              <a:rPr lang="ru-RU" smtClean="0"/>
              <a:t>28.04.2024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5F00F-FC65-4C42-B0F9-06305DDC4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048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83267" y="3602293"/>
            <a:ext cx="61200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</a:p>
          <a:p>
            <a:pPr>
              <a:lnSpc>
                <a:spcPts val="4000"/>
              </a:lnSpc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6801" y="2777067"/>
            <a:ext cx="6121399" cy="1036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Впишите ФИО участника и название организации, на базе которой проводилось мероприятие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987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45267" y="2747159"/>
            <a:ext cx="61200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</a:p>
          <a:p>
            <a:pPr>
              <a:lnSpc>
                <a:spcPts val="4000"/>
              </a:lnSpc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6801" y="2777067"/>
            <a:ext cx="6121399" cy="1036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Впишите ФИО участника и название организации, на базе которой проводилось мероприятие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2330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26</Words>
  <Application>Microsoft Office PowerPoint</Application>
  <PresentationFormat>Лист A4 (210x297 мм)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Svetlana</dc:creator>
  <cp:lastModifiedBy>Svetlana</cp:lastModifiedBy>
  <cp:revision>7</cp:revision>
  <dcterms:created xsi:type="dcterms:W3CDTF">2023-06-01T10:03:49Z</dcterms:created>
  <dcterms:modified xsi:type="dcterms:W3CDTF">2024-04-28T06:01:19Z</dcterms:modified>
</cp:coreProperties>
</file>